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91" r:id="rId1"/>
  </p:sldMasterIdLst>
  <p:notesMasterIdLst>
    <p:notesMasterId r:id="rId22"/>
  </p:notesMasterIdLst>
  <p:handoutMasterIdLst>
    <p:handoutMasterId r:id="rId23"/>
  </p:handoutMasterIdLst>
  <p:sldIdLst>
    <p:sldId id="625" r:id="rId2"/>
    <p:sldId id="572" r:id="rId3"/>
    <p:sldId id="586" r:id="rId4"/>
    <p:sldId id="641" r:id="rId5"/>
    <p:sldId id="693" r:id="rId6"/>
    <p:sldId id="694" r:id="rId7"/>
    <p:sldId id="695" r:id="rId8"/>
    <p:sldId id="696" r:id="rId9"/>
    <p:sldId id="698" r:id="rId10"/>
    <p:sldId id="699" r:id="rId11"/>
    <p:sldId id="662" r:id="rId12"/>
    <p:sldId id="678" r:id="rId13"/>
    <p:sldId id="687" r:id="rId14"/>
    <p:sldId id="688" r:id="rId15"/>
    <p:sldId id="697" r:id="rId16"/>
    <p:sldId id="599" r:id="rId17"/>
    <p:sldId id="674" r:id="rId18"/>
    <p:sldId id="701" r:id="rId19"/>
    <p:sldId id="700" r:id="rId20"/>
    <p:sldId id="691" r:id="rId21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4AA36BF8-663A-4DC2-B13A-D64B27A2120A}">
          <p14:sldIdLst>
            <p14:sldId id="625"/>
            <p14:sldId id="572"/>
            <p14:sldId id="586"/>
            <p14:sldId id="641"/>
            <p14:sldId id="693"/>
            <p14:sldId id="694"/>
            <p14:sldId id="695"/>
            <p14:sldId id="696"/>
            <p14:sldId id="698"/>
            <p14:sldId id="699"/>
            <p14:sldId id="662"/>
            <p14:sldId id="678"/>
            <p14:sldId id="687"/>
            <p14:sldId id="688"/>
            <p14:sldId id="697"/>
            <p14:sldId id="599"/>
            <p14:sldId id="674"/>
            <p14:sldId id="701"/>
            <p14:sldId id="700"/>
            <p14:sldId id="691"/>
          </p14:sldIdLst>
        </p14:section>
        <p14:section name="未命名的章節" id="{C3D80371-931D-4355-9058-A86519CF690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11">
          <p15:clr>
            <a:srgbClr val="A4A3A4"/>
          </p15:clr>
        </p15:guide>
        <p15:guide id="3" orient="horz" pos="3111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99C0"/>
    <a:srgbClr val="9595BC"/>
    <a:srgbClr val="EAEAEA"/>
    <a:srgbClr val="E5EFEF"/>
    <a:srgbClr val="DEEAEA"/>
    <a:srgbClr val="CCFFCC"/>
    <a:srgbClr val="BBF3B7"/>
    <a:srgbClr val="3333C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佈景主題樣式 2 - 輔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7" autoAdjust="0"/>
    <p:restoredTop sz="84125" autoAdjust="0"/>
  </p:normalViewPr>
  <p:slideViewPr>
    <p:cSldViewPr>
      <p:cViewPr varScale="1">
        <p:scale>
          <a:sx n="99" d="100"/>
          <a:sy n="99" d="100"/>
        </p:scale>
        <p:origin x="17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-438" y="-84"/>
      </p:cViewPr>
      <p:guideLst>
        <p:guide orient="horz" pos="2142"/>
        <p:guide pos="3111"/>
        <p:guide orient="horz" pos="3111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388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88" y="1"/>
            <a:ext cx="2945295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E289C45F-CA0B-48F5-BE0B-D9CB8BA21E69}" type="datetime1">
              <a:rPr lang="zh-TW" altLang="en-US"/>
              <a:pPr>
                <a:defRPr/>
              </a:pPr>
              <a:t>2015/6/24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64"/>
            <a:ext cx="2946388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88" y="9378464"/>
            <a:ext cx="2945295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DEBB6D99-E97E-4AAA-9A86-E66A489BAC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5709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388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88" y="1"/>
            <a:ext cx="2945295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043A2D37-AB5B-49B0-BB23-7290DB0F4CED}" type="datetime1">
              <a:rPr lang="zh-TW" altLang="en-US"/>
              <a:pPr>
                <a:defRPr/>
              </a:pPr>
              <a:t>2015/6/24</a:t>
            </a:fld>
            <a:endParaRPr lang="en-US" altLang="zh-TW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2950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385"/>
            <a:ext cx="5438140" cy="44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64"/>
            <a:ext cx="2946388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88" y="9378464"/>
            <a:ext cx="2945295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F04AD530-DFE8-409F-AC2F-A68CFC574F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376502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2015/6/24</a:t>
            </a:fld>
            <a:endParaRPr lang="en-US" altLang="zh-TW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9305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When packet matches expression, may do less work than Thompson's</a:t>
            </a:r>
          </a:p>
          <a:p>
            <a:r>
              <a:rPr lang="en-US" altLang="zh-TW" dirty="0" smtClean="0"/>
              <a:t>algorithm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43A2D37-AB5B-49B0-BB23-7290DB0F4CED}" type="datetime1">
              <a:rPr lang="zh-TW" altLang="en-US" smtClean="0"/>
              <a:pPr>
                <a:defRPr/>
              </a:pPr>
              <a:t>2015/6/24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AD530-DFE8-409F-AC2F-A68CFC574FD5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9917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zh-TW" altLang="zh-TW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zh-TW" altLang="zh-TW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zh-TW" altLang="zh-TW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EEB4A-837F-49A6-B673-BC26A4192022}" type="datetime1">
              <a:rPr lang="zh-TW" altLang="en-US"/>
              <a:pPr>
                <a:defRPr/>
              </a:pPr>
              <a:t>2015/6/24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0872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AA98F-05D8-44A8-9759-475B8088B8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2E35E-D90F-4D83-B0CD-BBE9C6575D54}" type="datetime1">
              <a:rPr lang="zh-TW" altLang="en-US"/>
              <a:pPr>
                <a:defRPr/>
              </a:pPr>
              <a:t>2015/6/24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52D30-0AE7-42A3-B1E7-A1874917EA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AC67E-EAB6-4956-B8AE-B6521676F9E0}" type="datetime1">
              <a:rPr lang="zh-TW" altLang="en-US"/>
              <a:pPr>
                <a:defRPr/>
              </a:pPr>
              <a:t>2015/6/24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7A223-2DA6-4EBF-8107-7051207CD7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61526-E49D-4E81-A6CE-EBD204B44E1D}" type="datetime1">
              <a:rPr lang="zh-TW" altLang="en-US"/>
              <a:pPr>
                <a:defRPr/>
              </a:pPr>
              <a:t>2015/6/24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29E2D-6B4F-4CD3-A3D3-C4E701E040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347E-8533-4D5D-9307-04648A9487D3}" type="datetime1">
              <a:rPr lang="zh-TW" altLang="en-US"/>
              <a:pPr>
                <a:defRPr/>
              </a:pPr>
              <a:t>2015/6/24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B1232-DF00-448C-ACCD-8843BA4DAA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75556" y="6308725"/>
            <a:ext cx="20574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B8756-D039-4654-B67B-236A94C2B8EC}" type="datetime1">
              <a:rPr lang="zh-TW" altLang="en-US"/>
              <a:pPr>
                <a:defRPr/>
              </a:pPr>
              <a:t>2015/6/24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792" y="6320172"/>
            <a:ext cx="3960812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Computer &amp; Internet Architecture Lab</a:t>
            </a:r>
          </a:p>
          <a:p>
            <a:pPr>
              <a:defRPr/>
            </a:pPr>
            <a:r>
              <a:rPr lang="en-US" altLang="zh-TW" dirty="0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3F63C-EE3D-4A67-9BE8-F52E6A2DE3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2D7D3-D90F-4FA7-85EA-0085D9F9F68E}" type="datetime1">
              <a:rPr lang="zh-TW" altLang="en-US"/>
              <a:pPr>
                <a:defRPr/>
              </a:pPr>
              <a:t>2015/6/24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1F8A9-F018-403C-95E5-B930BC7EB0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AF0F4-2DE8-4136-BAAA-B37B064CB51A}" type="datetime1">
              <a:rPr lang="zh-TW" altLang="en-US"/>
              <a:pPr>
                <a:defRPr/>
              </a:pPr>
              <a:t>2015/6/24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D8956-5698-4235-87A2-43FFF884C1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85ADF-9CBB-459F-AF59-0FFDF81DA190}" type="datetime1">
              <a:rPr lang="zh-TW" altLang="en-US"/>
              <a:pPr>
                <a:defRPr/>
              </a:pPr>
              <a:t>2015/6/24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E3430-33CF-497A-B2AB-4A94C5B368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9552" y="6308725"/>
            <a:ext cx="20574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6EDF2-D4BD-47D7-9130-8FC2052C6EDB}" type="datetime1">
              <a:rPr lang="zh-TW" altLang="en-US"/>
              <a:pPr>
                <a:defRPr/>
              </a:pPr>
              <a:t>2015/6/24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792" y="6320172"/>
            <a:ext cx="3960812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2683A-7018-4BAB-8721-AD6325F5AF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1EAFE-E229-428A-9344-861A6FE10076}" type="datetime1">
              <a:rPr lang="zh-TW" altLang="en-US"/>
              <a:pPr>
                <a:defRPr/>
              </a:pPr>
              <a:t>2015/6/24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1572C-5C2E-49A2-965C-7CB8B2360B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B20FA-DD94-413D-B82E-528B523AE877}" type="datetime1">
              <a:rPr lang="zh-TW" altLang="en-US"/>
              <a:pPr>
                <a:defRPr/>
              </a:pPr>
              <a:t>2015/6/24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F71D9-75DE-4C83-A83F-0AED518840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0AE51-52AB-4210-ACC9-678CAB4E789C}" type="datetime1">
              <a:rPr lang="zh-TW" altLang="en-US"/>
              <a:pPr>
                <a:defRPr/>
              </a:pPr>
              <a:t>2015/6/24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2CD28-92F7-4E71-AC93-D23BD4717A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fld id="{9DAE4238-3A07-464A-8BD3-BA5F6D62104E}" type="datetime1">
              <a:rPr lang="zh-TW" altLang="en-US"/>
              <a:pPr>
                <a:defRPr/>
              </a:pPr>
              <a:t>2015/6/24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273800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0038" y="6308725"/>
            <a:ext cx="989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fld id="{7EA6CC49-A81B-4B85-B434-D76FD2EC00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zh-TW" altLang="zh-TW" sz="240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3200" b="1" i="0" dirty="0" smtClean="0"/>
              <a:t>LOP_RE</a:t>
            </a:r>
            <a:r>
              <a:rPr lang="en-US" altLang="zh-TW" sz="3200" b="1" i="0" dirty="0"/>
              <a:t>: Range Encoding for Low Power </a:t>
            </a:r>
            <a:r>
              <a:rPr lang="en-US" altLang="zh-TW" sz="3200" b="1" i="0" dirty="0" smtClean="0"/>
              <a:t>Packet Classification</a:t>
            </a:r>
            <a:endParaRPr lang="zh-TW" altLang="zh-TW" sz="3200" b="1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Author:  </a:t>
            </a:r>
            <a:r>
              <a:rPr lang="en-US" altLang="zh-TW" sz="1800" dirty="0" err="1"/>
              <a:t>Xin</a:t>
            </a:r>
            <a:r>
              <a:rPr lang="en-US" altLang="zh-TW" sz="1800" dirty="0"/>
              <a:t> He</a:t>
            </a:r>
            <a:r>
              <a:rPr lang="fi-FI" altLang="zh-TW" sz="1700" dirty="0" smtClean="0"/>
              <a:t> , </a:t>
            </a:r>
            <a:r>
              <a:rPr lang="en-US" altLang="zh-TW" sz="1800" dirty="0" smtClean="0"/>
              <a:t>Jorgen </a:t>
            </a:r>
            <a:r>
              <a:rPr lang="en-US" altLang="zh-TW" sz="1800" dirty="0" err="1"/>
              <a:t>Peddersen</a:t>
            </a:r>
            <a:r>
              <a:rPr lang="fi-FI" altLang="zh-TW" sz="1700" dirty="0" smtClean="0"/>
              <a:t> </a:t>
            </a:r>
            <a:r>
              <a:rPr lang="fi-FI" altLang="zh-TW" sz="1700" dirty="0"/>
              <a:t>and </a:t>
            </a:r>
            <a:r>
              <a:rPr lang="en-US" altLang="zh-TW" sz="1800" dirty="0"/>
              <a:t>Sri </a:t>
            </a:r>
            <a:r>
              <a:rPr lang="en-US" altLang="zh-TW" sz="1800" dirty="0" err="1"/>
              <a:t>Parameswaran</a:t>
            </a:r>
            <a:endParaRPr lang="fi-FI" altLang="zh-TW" sz="1700" dirty="0" smtClean="0"/>
          </a:p>
          <a:p>
            <a:pPr algn="l"/>
            <a:r>
              <a:rPr lang="en-US" altLang="zh-TW" sz="1800" dirty="0"/>
              <a:t>Conference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/>
              <a:t>IEEE 34th Conference on Local Computer Networks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zh-TW" altLang="zh-TW" sz="1800" dirty="0" smtClean="0"/>
              <a:t>Y</a:t>
            </a:r>
            <a:r>
              <a:rPr lang="zh-TW" altLang="zh-TW" sz="1800" dirty="0"/>
              <a:t>e</a:t>
            </a:r>
            <a:r>
              <a:rPr lang="en-US" altLang="zh-TW" sz="1800" dirty="0" smtClean="0"/>
              <a:t>n-Chun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Tseng</a:t>
            </a:r>
            <a:endParaRPr lang="en-US" altLang="zh-TW" sz="1800" dirty="0"/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2014/6/17</a:t>
            </a:r>
            <a:endParaRPr kumimoji="0" lang="en-US" altLang="zh-TW" sz="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  <p:extLst>
      <p:ext uri="{BB962C8B-B14F-4D97-AF65-F5344CB8AC3E}">
        <p14:creationId xmlns:p14="http://schemas.microsoft.com/office/powerpoint/2010/main" val="321984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 (LOP)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660" y="1538744"/>
            <a:ext cx="5142879" cy="476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354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 (</a:t>
            </a:r>
            <a:r>
              <a:rPr lang="en-US" altLang="zh-TW" b="1" dirty="0" smtClean="0"/>
              <a:t>LOP_RE)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56" y="1124744"/>
            <a:ext cx="8052254" cy="2763697"/>
          </a:xfr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475" y="3861048"/>
            <a:ext cx="5754859" cy="264513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598475" y="3861048"/>
            <a:ext cx="5925853" cy="380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23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scheme (LOP_RE)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47837"/>
            <a:ext cx="7315200" cy="3362325"/>
          </a:xfrm>
          <a:prstGeom prst="rect">
            <a:avLst/>
          </a:prstGeom>
        </p:spPr>
      </p:pic>
      <p:sp>
        <p:nvSpPr>
          <p:cNvPr id="6" name="向右箭號 5"/>
          <p:cNvSpPr/>
          <p:nvPr/>
        </p:nvSpPr>
        <p:spPr>
          <a:xfrm>
            <a:off x="467544" y="3861048"/>
            <a:ext cx="576064" cy="1800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503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scheme (LOP_RE)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47837"/>
            <a:ext cx="7315200" cy="3362325"/>
          </a:xfrm>
          <a:prstGeom prst="rect">
            <a:avLst/>
          </a:prstGeom>
        </p:spPr>
      </p:pic>
      <p:sp>
        <p:nvSpPr>
          <p:cNvPr id="6" name="向右箭號 5"/>
          <p:cNvSpPr/>
          <p:nvPr/>
        </p:nvSpPr>
        <p:spPr>
          <a:xfrm>
            <a:off x="473968" y="4401108"/>
            <a:ext cx="576064" cy="1800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28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scheme (LOP_RE)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47837"/>
            <a:ext cx="7315200" cy="3362325"/>
          </a:xfrm>
          <a:prstGeom prst="rect">
            <a:avLst/>
          </a:prstGeom>
        </p:spPr>
      </p:pic>
      <p:sp>
        <p:nvSpPr>
          <p:cNvPr id="6" name="向右箭號 5"/>
          <p:cNvSpPr/>
          <p:nvPr/>
        </p:nvSpPr>
        <p:spPr>
          <a:xfrm>
            <a:off x="473968" y="4113076"/>
            <a:ext cx="576064" cy="1800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691680" y="4041068"/>
            <a:ext cx="6537920" cy="3240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657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scheme (LOP_RE)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pic>
        <p:nvPicPr>
          <p:cNvPr id="5122" name="Picture 2" descr="C:\Users\YanChun\Desktop\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6" y="1412776"/>
            <a:ext cx="8117606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54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Introduction</a:t>
            </a:r>
          </a:p>
          <a:p>
            <a:pPr eaLnBrk="1" hangingPunct="1"/>
            <a:r>
              <a:rPr lang="en-US" altLang="zh-TW" dirty="0"/>
              <a:t>Proposed scheme</a:t>
            </a:r>
          </a:p>
          <a:p>
            <a:pPr eaLnBrk="1" hangingPunct="1"/>
            <a:r>
              <a:rPr lang="en-US" altLang="zh-TW" dirty="0" smtClean="0">
                <a:solidFill>
                  <a:srgbClr val="FF0000"/>
                </a:solidFill>
              </a:rPr>
              <a:t>Performance Evaluation</a:t>
            </a:r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16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322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"/>
    </mc:Choice>
    <mc:Fallback xmlns="">
      <p:transition spd="slow" advTm="175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Performance </a:t>
            </a:r>
            <a:r>
              <a:rPr lang="en-US" altLang="zh-TW" b="1" dirty="0" smtClean="0"/>
              <a:t>Evaluation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17</a:t>
            </a:fld>
            <a:endParaRPr lang="en-US" altLang="zh-TW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8573"/>
            <a:ext cx="9144000" cy="160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72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Performance </a:t>
            </a:r>
            <a:r>
              <a:rPr lang="en-US" altLang="zh-TW" b="1" dirty="0" smtClean="0"/>
              <a:t>Evaluation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18</a:t>
            </a:fld>
            <a:endParaRPr lang="en-US" altLang="zh-TW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492" y="1040520"/>
            <a:ext cx="5181216" cy="536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05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Performance </a:t>
            </a:r>
            <a:r>
              <a:rPr lang="en-US" altLang="zh-TW" b="1" dirty="0" smtClean="0"/>
              <a:t>Evaluation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19</a:t>
            </a:fld>
            <a:endParaRPr lang="en-US" altLang="zh-TW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5" y="1643062"/>
            <a:ext cx="695325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39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rgbClr val="FF0000"/>
                </a:solidFill>
              </a:rPr>
              <a:t>Introduction</a:t>
            </a:r>
          </a:p>
          <a:p>
            <a:pPr eaLnBrk="1" hangingPunct="1"/>
            <a:r>
              <a:rPr lang="en-US" altLang="zh-TW" dirty="0"/>
              <a:t>Proposed scheme </a:t>
            </a:r>
            <a:endParaRPr lang="en-US" altLang="zh-TW" dirty="0" smtClean="0"/>
          </a:p>
          <a:p>
            <a:pPr eaLnBrk="1" hangingPunct="1"/>
            <a:r>
              <a:rPr lang="en-US" altLang="zh-TW" dirty="0" smtClean="0"/>
              <a:t>Performance Evaluation</a:t>
            </a:r>
            <a:endParaRPr lang="en-US" altLang="zh-TW" dirty="0"/>
          </a:p>
          <a:p>
            <a:pPr eaLnBrk="1" hangingPunct="1"/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2</a:t>
            </a:fld>
            <a:endParaRPr lang="en-US" altLang="zh-TW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"/>
    </mc:Choice>
    <mc:Fallback xmlns="">
      <p:transition spd="slow" advTm="175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Performance </a:t>
            </a:r>
            <a:r>
              <a:rPr lang="en-US" altLang="zh-TW" b="1" dirty="0" smtClean="0"/>
              <a:t>Evaluation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20</a:t>
            </a:fld>
            <a:endParaRPr lang="en-US" altLang="zh-TW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650" y="2114550"/>
            <a:ext cx="63627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15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 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>
                <a:sym typeface="Wingdings" pitchFamily="2" charset="2"/>
              </a:rPr>
              <a:t>LOP : SRAM-based </a:t>
            </a:r>
            <a:r>
              <a:rPr lang="en-US" altLang="zh-TW" dirty="0">
                <a:sym typeface="Wingdings" pitchFamily="2" charset="2"/>
              </a:rPr>
              <a:t>architecture for packet </a:t>
            </a:r>
            <a:r>
              <a:rPr lang="en-US" altLang="zh-TW" dirty="0" smtClean="0">
                <a:sym typeface="Wingdings" pitchFamily="2" charset="2"/>
              </a:rPr>
              <a:t>classiﬁcation which supporting </a:t>
            </a:r>
            <a:r>
              <a:rPr lang="en-US" altLang="zh-TW" dirty="0">
                <a:sym typeface="Wingdings" pitchFamily="2" charset="2"/>
              </a:rPr>
              <a:t>packet-side encoding </a:t>
            </a:r>
            <a:r>
              <a:rPr lang="en-US" altLang="zh-TW" dirty="0" smtClean="0">
                <a:sym typeface="Wingdings" pitchFamily="2" charset="2"/>
              </a:rPr>
              <a:t>at wire </a:t>
            </a:r>
            <a:r>
              <a:rPr lang="en-US" altLang="zh-TW" dirty="0">
                <a:sym typeface="Wingdings" pitchFamily="2" charset="2"/>
              </a:rPr>
              <a:t>speed</a:t>
            </a:r>
            <a:r>
              <a:rPr lang="en-US" altLang="zh-TW" dirty="0" smtClean="0">
                <a:sym typeface="Wingdings" pitchFamily="2" charset="2"/>
              </a:rPr>
              <a:t>.</a:t>
            </a:r>
          </a:p>
          <a:p>
            <a:pPr lvl="1"/>
            <a:endParaRPr lang="en-US" altLang="zh-TW" dirty="0" smtClean="0">
              <a:sym typeface="Wingdings" pitchFamily="2" charset="2"/>
            </a:endParaRPr>
          </a:p>
          <a:p>
            <a:pPr lvl="1"/>
            <a:r>
              <a:rPr lang="en-US" altLang="zh-TW" dirty="0">
                <a:sym typeface="Wingdings" pitchFamily="2" charset="2"/>
              </a:rPr>
              <a:t>LOP_RE : </a:t>
            </a:r>
            <a:r>
              <a:rPr lang="en-US" altLang="zh-TW" dirty="0" smtClean="0">
                <a:sym typeface="Wingdings" pitchFamily="2" charset="2"/>
              </a:rPr>
              <a:t>An extension of </a:t>
            </a:r>
            <a:r>
              <a:rPr lang="en-US" altLang="zh-TW" dirty="0">
                <a:sym typeface="Wingdings" pitchFamily="2" charset="2"/>
              </a:rPr>
              <a:t>LOP scheme, called LOP RE which can support </a:t>
            </a:r>
            <a:r>
              <a:rPr lang="en-US" altLang="zh-TW" dirty="0" smtClean="0">
                <a:sym typeface="Wingdings" pitchFamily="2" charset="2"/>
              </a:rPr>
              <a:t>range encoding </a:t>
            </a:r>
            <a:endParaRPr lang="en-US" altLang="zh-TW" dirty="0">
              <a:sym typeface="Wingdings" pitchFamily="2" charset="2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637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Introduction</a:t>
            </a:r>
          </a:p>
          <a:p>
            <a:pPr eaLnBrk="1" hangingPunct="1"/>
            <a:r>
              <a:rPr lang="en-US" altLang="zh-TW" dirty="0">
                <a:solidFill>
                  <a:srgbClr val="FF0000"/>
                </a:solidFill>
              </a:rPr>
              <a:t>Proposed </a:t>
            </a:r>
            <a:r>
              <a:rPr lang="en-US" altLang="zh-TW" dirty="0" smtClean="0">
                <a:solidFill>
                  <a:srgbClr val="FF0000"/>
                </a:solidFill>
              </a:rPr>
              <a:t>scheme</a:t>
            </a:r>
          </a:p>
          <a:p>
            <a:pPr eaLnBrk="1" hangingPunct="1"/>
            <a:r>
              <a:rPr lang="en-US" altLang="zh-TW" dirty="0" smtClean="0"/>
              <a:t>Performance Evaluation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5830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"/>
    </mc:Choice>
    <mc:Fallback xmlns="">
      <p:transition spd="slow" advTm="175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scheme (LOP)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1026" name="Picture 2" descr="C:\Users\YanChun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2756"/>
            <a:ext cx="4741298" cy="29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YanChun\Desktop\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141626"/>
            <a:ext cx="6580188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630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 (LOP)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2050" name="Picture 2" descr="C:\Users\YanChun\Desktop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484784"/>
            <a:ext cx="8213599" cy="363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630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 (LOP)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3074" name="Picture 2" descr="C:\Users\YanChun\Desktop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92796"/>
            <a:ext cx="7967403" cy="39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1007604" y="1412776"/>
            <a:ext cx="7020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0 -&gt; 00 , 1 -&gt; 01 , * -&gt; 10 or 11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3630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 (LOP)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4098" name="Picture 2" descr="C:\Users\YanChun\Desktop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16833"/>
            <a:ext cx="6973887" cy="511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748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 (LOP)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1790700"/>
            <a:ext cx="638175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560373"/>
      </p:ext>
    </p:extLst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99332</TotalTime>
  <Words>428</Words>
  <Application>Microsoft Office PowerPoint</Application>
  <PresentationFormat>如螢幕大小 (4:3)</PresentationFormat>
  <Paragraphs>104</Paragraphs>
  <Slides>20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7" baseType="lpstr">
      <vt:lpstr>新細明體</vt:lpstr>
      <vt:lpstr>標楷體</vt:lpstr>
      <vt:lpstr>Arial</vt:lpstr>
      <vt:lpstr>Arial Black</vt:lpstr>
      <vt:lpstr>Times New Roman</vt:lpstr>
      <vt:lpstr>Wingdings</vt:lpstr>
      <vt:lpstr>Studio</vt:lpstr>
      <vt:lpstr>LOP_RE: Range Encoding for Low Power Packet Classification</vt:lpstr>
      <vt:lpstr>Outline</vt:lpstr>
      <vt:lpstr>Introduction </vt:lpstr>
      <vt:lpstr>Outline</vt:lpstr>
      <vt:lpstr>Proposed scheme (LOP)</vt:lpstr>
      <vt:lpstr>Proposed scheme (LOP)</vt:lpstr>
      <vt:lpstr>Proposed scheme (LOP)</vt:lpstr>
      <vt:lpstr>Proposed scheme (LOP)</vt:lpstr>
      <vt:lpstr>Proposed scheme (LOP)</vt:lpstr>
      <vt:lpstr>Proposed scheme (LOP)</vt:lpstr>
      <vt:lpstr>Proposed scheme (LOP_RE)</vt:lpstr>
      <vt:lpstr>Proposed scheme (LOP_RE)</vt:lpstr>
      <vt:lpstr>Proposed scheme (LOP_RE)</vt:lpstr>
      <vt:lpstr>Proposed scheme (LOP_RE)</vt:lpstr>
      <vt:lpstr>Proposed scheme (LOP_RE)</vt:lpstr>
      <vt:lpstr>Outline</vt:lpstr>
      <vt:lpstr>Performance Evaluation</vt:lpstr>
      <vt:lpstr>Performance Evaluation</vt:lpstr>
      <vt:lpstr>Performance Evaluation</vt:lpstr>
      <vt:lpstr>Performance Evaluation</vt:lpstr>
    </vt:vector>
  </TitlesOfParts>
  <Company>mediahome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Thesis_ppt</dc:title>
  <dc:creator>HCC</dc:creator>
  <cp:lastModifiedBy>CIAL-YCTseng</cp:lastModifiedBy>
  <cp:revision>3689</cp:revision>
  <cp:lastPrinted>2014-07-30T02:52:42Z</cp:lastPrinted>
  <dcterms:created xsi:type="dcterms:W3CDTF">2004-07-16T19:12:18Z</dcterms:created>
  <dcterms:modified xsi:type="dcterms:W3CDTF">2015-06-24T01:27:54Z</dcterms:modified>
</cp:coreProperties>
</file>