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625" r:id="rId2"/>
    <p:sldId id="572" r:id="rId3"/>
    <p:sldId id="586" r:id="rId4"/>
    <p:sldId id="641" r:id="rId5"/>
    <p:sldId id="693" r:id="rId6"/>
    <p:sldId id="694" r:id="rId7"/>
    <p:sldId id="695" r:id="rId8"/>
    <p:sldId id="696" r:id="rId9"/>
    <p:sldId id="698" r:id="rId10"/>
    <p:sldId id="699" r:id="rId11"/>
    <p:sldId id="662" r:id="rId12"/>
    <p:sldId id="678" r:id="rId13"/>
    <p:sldId id="687" r:id="rId14"/>
    <p:sldId id="688" r:id="rId15"/>
    <p:sldId id="697" r:id="rId16"/>
    <p:sldId id="599" r:id="rId17"/>
    <p:sldId id="674" r:id="rId18"/>
    <p:sldId id="701" r:id="rId19"/>
    <p:sldId id="700" r:id="rId20"/>
    <p:sldId id="691" r:id="rId21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AA36BF8-663A-4DC2-B13A-D64B27A2120A}">
          <p14:sldIdLst>
            <p14:sldId id="625"/>
            <p14:sldId id="572"/>
            <p14:sldId id="586"/>
            <p14:sldId id="641"/>
            <p14:sldId id="693"/>
            <p14:sldId id="694"/>
            <p14:sldId id="695"/>
            <p14:sldId id="696"/>
            <p14:sldId id="698"/>
            <p14:sldId id="699"/>
            <p14:sldId id="662"/>
            <p14:sldId id="678"/>
            <p14:sldId id="687"/>
            <p14:sldId id="688"/>
            <p14:sldId id="697"/>
            <p14:sldId id="599"/>
            <p14:sldId id="674"/>
            <p14:sldId id="701"/>
            <p14:sldId id="700"/>
            <p14:sldId id="691"/>
          </p14:sldIdLst>
        </p14:section>
        <p14:section name="未命名的章節" id="{C3D80371-931D-4355-9058-A86519CF69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  <p15:guide id="3" orient="horz" pos="3111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99C0"/>
    <a:srgbClr val="9595BC"/>
    <a:srgbClr val="EAEAEA"/>
    <a:srgbClr val="E5EFEF"/>
    <a:srgbClr val="DEEAEA"/>
    <a:srgbClr val="CCFFCC"/>
    <a:srgbClr val="BBF3B7"/>
    <a:srgbClr val="3333CC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84125" autoAdjust="0"/>
  </p:normalViewPr>
  <p:slideViewPr>
    <p:cSldViewPr>
      <p:cViewPr varScale="1">
        <p:scale>
          <a:sx n="99" d="100"/>
          <a:sy n="99" d="100"/>
        </p:scale>
        <p:origin x="17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pos="3111"/>
        <p:guide orient="horz" pos="3111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570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8" y="1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2950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385"/>
            <a:ext cx="5438140" cy="44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64"/>
            <a:ext cx="2946388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8" y="9378464"/>
            <a:ext cx="2945295" cy="49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937650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2015/6/24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9305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packet matches expression, may do less work than Thompson's</a:t>
            </a:r>
          </a:p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991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2015/6/24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2015/6/24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200" b="1" i="0" dirty="0" smtClean="0"/>
              <a:t>LOP_RE</a:t>
            </a:r>
            <a:r>
              <a:rPr lang="en-US" altLang="zh-TW" sz="3200" b="1" i="0" dirty="0"/>
              <a:t>: Range Encoding for Low Power </a:t>
            </a:r>
            <a:r>
              <a:rPr lang="en-US" altLang="zh-TW" sz="3200" b="1" i="0" dirty="0" smtClean="0"/>
              <a:t>Packet Classification</a:t>
            </a:r>
            <a:endParaRPr lang="zh-TW" altLang="zh-TW" sz="32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 </a:t>
            </a:r>
            <a:r>
              <a:rPr lang="en-US" altLang="zh-TW" sz="1800" dirty="0" err="1"/>
              <a:t>Xin</a:t>
            </a:r>
            <a:r>
              <a:rPr lang="en-US" altLang="zh-TW" sz="1800" dirty="0"/>
              <a:t> He</a:t>
            </a:r>
            <a:r>
              <a:rPr lang="fi-FI" altLang="zh-TW" sz="1700" dirty="0" smtClean="0"/>
              <a:t> , </a:t>
            </a:r>
            <a:r>
              <a:rPr lang="en-US" altLang="zh-TW" sz="1800" dirty="0" smtClean="0"/>
              <a:t>Jorgen </a:t>
            </a:r>
            <a:r>
              <a:rPr lang="en-US" altLang="zh-TW" sz="1800" dirty="0" err="1"/>
              <a:t>Peddersen</a:t>
            </a:r>
            <a:r>
              <a:rPr lang="fi-FI" altLang="zh-TW" sz="1700" dirty="0" smtClean="0"/>
              <a:t> </a:t>
            </a:r>
            <a:r>
              <a:rPr lang="fi-FI" altLang="zh-TW" sz="1700" dirty="0"/>
              <a:t>and </a:t>
            </a:r>
            <a:r>
              <a:rPr lang="en-US" altLang="zh-TW" sz="1800" dirty="0"/>
              <a:t>Sri </a:t>
            </a:r>
            <a:r>
              <a:rPr lang="en-US" altLang="zh-TW" sz="1800" dirty="0" err="1"/>
              <a:t>Parameswaran</a:t>
            </a:r>
            <a:endParaRPr lang="fi-FI" altLang="zh-TW" sz="1700" dirty="0" smtClean="0"/>
          </a:p>
          <a:p>
            <a:pPr algn="l"/>
            <a:r>
              <a:rPr lang="en-US" altLang="zh-TW" sz="1800" dirty="0"/>
              <a:t>Conference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/>
              <a:t>IEEE 34th Conference on Local Computer Networks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zh-TW" altLang="zh-TW" sz="1800" dirty="0" smtClean="0"/>
              <a:t>Y</a:t>
            </a:r>
            <a:r>
              <a:rPr lang="zh-TW" altLang="zh-TW" sz="1800" dirty="0"/>
              <a:t>e</a:t>
            </a:r>
            <a:r>
              <a:rPr lang="en-US" altLang="zh-TW" sz="1800" dirty="0" smtClean="0"/>
              <a:t>n-Chun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Tseng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2014/6/17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  <p:extLst>
      <p:ext uri="{BB962C8B-B14F-4D97-AF65-F5344CB8AC3E}">
        <p14:creationId xmlns:p14="http://schemas.microsoft.com/office/powerpoint/2010/main" val="32198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660" y="1538744"/>
            <a:ext cx="5142879" cy="4769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5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</a:t>
            </a:r>
            <a:r>
              <a:rPr lang="en-US" altLang="zh-TW" b="1" dirty="0" smtClean="0"/>
              <a:t>LOP_RE)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56" y="1124744"/>
            <a:ext cx="8052254" cy="2763697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475" y="3861048"/>
            <a:ext cx="5754859" cy="2645137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598475" y="3861048"/>
            <a:ext cx="5925853" cy="380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23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(LOP_RE)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47837"/>
            <a:ext cx="7315200" cy="3362325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467544" y="3861048"/>
            <a:ext cx="576064" cy="1800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50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(LOP_RE)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47837"/>
            <a:ext cx="7315200" cy="3362325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473968" y="4401108"/>
            <a:ext cx="576064" cy="1800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2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(LOP_RE)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747837"/>
            <a:ext cx="7315200" cy="3362325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473968" y="4113076"/>
            <a:ext cx="576064" cy="1800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691680" y="4041068"/>
            <a:ext cx="6537920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5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 (LOP_RE)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5122" name="Picture 2" descr="C:\Users\YanChun\Desktop\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412776"/>
            <a:ext cx="811760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5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/>
              <a:t>Proposed scheme</a:t>
            </a:r>
          </a:p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Performance Evaluation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322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8573"/>
            <a:ext cx="9144000" cy="160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492" y="1040520"/>
            <a:ext cx="5181216" cy="5369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1643062"/>
            <a:ext cx="69532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Introduction</a:t>
            </a:r>
          </a:p>
          <a:p>
            <a:pPr eaLnBrk="1" hangingPunct="1"/>
            <a:r>
              <a:rPr lang="en-US" altLang="zh-TW" dirty="0"/>
              <a:t>Proposed scheme 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Performance Evaluation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Performance </a:t>
            </a:r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650" y="2114550"/>
            <a:ext cx="63627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 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>
                <a:sym typeface="Wingdings" pitchFamily="2" charset="2"/>
              </a:rPr>
              <a:t>LOP : SRAM-based </a:t>
            </a:r>
            <a:r>
              <a:rPr lang="en-US" altLang="zh-TW" dirty="0">
                <a:sym typeface="Wingdings" pitchFamily="2" charset="2"/>
              </a:rPr>
              <a:t>architecture for packet </a:t>
            </a:r>
            <a:r>
              <a:rPr lang="en-US" altLang="zh-TW" dirty="0" smtClean="0">
                <a:sym typeface="Wingdings" pitchFamily="2" charset="2"/>
              </a:rPr>
              <a:t>classiﬁcation which supporting </a:t>
            </a:r>
            <a:r>
              <a:rPr lang="en-US" altLang="zh-TW" dirty="0">
                <a:sym typeface="Wingdings" pitchFamily="2" charset="2"/>
              </a:rPr>
              <a:t>packet-side encoding </a:t>
            </a:r>
            <a:r>
              <a:rPr lang="en-US" altLang="zh-TW" dirty="0" smtClean="0">
                <a:sym typeface="Wingdings" pitchFamily="2" charset="2"/>
              </a:rPr>
              <a:t>at wire </a:t>
            </a:r>
            <a:r>
              <a:rPr lang="en-US" altLang="zh-TW" dirty="0">
                <a:sym typeface="Wingdings" pitchFamily="2" charset="2"/>
              </a:rPr>
              <a:t>speed</a:t>
            </a:r>
            <a:r>
              <a:rPr lang="en-US" altLang="zh-TW" dirty="0" smtClean="0">
                <a:sym typeface="Wingdings" pitchFamily="2" charset="2"/>
              </a:rPr>
              <a:t>.</a:t>
            </a:r>
          </a:p>
          <a:p>
            <a:pPr lvl="1"/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en-US" altLang="zh-TW" dirty="0">
                <a:sym typeface="Wingdings" pitchFamily="2" charset="2"/>
              </a:rPr>
              <a:t>LOP_RE : </a:t>
            </a:r>
            <a:r>
              <a:rPr lang="en-US" altLang="zh-TW" dirty="0" smtClean="0">
                <a:sym typeface="Wingdings" pitchFamily="2" charset="2"/>
              </a:rPr>
              <a:t>An extension of </a:t>
            </a:r>
            <a:r>
              <a:rPr lang="en-US" altLang="zh-TW" dirty="0">
                <a:sym typeface="Wingdings" pitchFamily="2" charset="2"/>
              </a:rPr>
              <a:t>LOP scheme, called LOP RE which can support </a:t>
            </a:r>
            <a:r>
              <a:rPr lang="en-US" altLang="zh-TW" dirty="0" smtClean="0">
                <a:sym typeface="Wingdings" pitchFamily="2" charset="2"/>
              </a:rPr>
              <a:t>range encoding </a:t>
            </a:r>
            <a:endParaRPr lang="en-US" altLang="zh-TW" dirty="0">
              <a:sym typeface="Wingdings" pitchFamily="2" charset="2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637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</a:rPr>
              <a:t>Proposed </a:t>
            </a:r>
            <a:r>
              <a:rPr lang="en-US" altLang="zh-TW" dirty="0" smtClean="0">
                <a:solidFill>
                  <a:srgbClr val="FF0000"/>
                </a:solidFill>
              </a:rPr>
              <a:t>scheme</a:t>
            </a:r>
          </a:p>
          <a:p>
            <a:pPr eaLnBrk="1" hangingPunct="1"/>
            <a:r>
              <a:rPr lang="en-US" altLang="zh-TW" dirty="0" smtClean="0"/>
              <a:t>Performance Evaluation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Computer &amp; Internet Architecture Lab</a:t>
            </a:r>
          </a:p>
          <a:p>
            <a:pPr>
              <a:defRPr/>
            </a:pPr>
            <a:r>
              <a:rPr lang="en-US" altLang="zh-TW" dirty="0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830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"/>
    </mc:Choice>
    <mc:Fallback xmlns="">
      <p:transition spd="slow" advTm="175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026" name="Picture 2" descr="C:\Users\YanChun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2756"/>
            <a:ext cx="4741298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YanChun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41626"/>
            <a:ext cx="6580188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3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2050" name="Picture 2" descr="C:\Users\YanChun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484784"/>
            <a:ext cx="8213599" cy="363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3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3074" name="Picture 2" descr="C:\Users\YanChun\Desktop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92796"/>
            <a:ext cx="7967403" cy="39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1007604" y="1412776"/>
            <a:ext cx="702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0 -&gt; 00 , 1 -&gt; 01 , * -&gt; 10 or 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363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4098" name="Picture 2" descr="C:\Users\YanChun\Desktop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16833"/>
            <a:ext cx="6973887" cy="511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74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</a:t>
            </a:r>
            <a:r>
              <a:rPr lang="en-US" altLang="zh-TW" b="1" dirty="0"/>
              <a:t>scheme (LOP)</a:t>
            </a:r>
            <a:endParaRPr lang="zh-TW" altLang="en-US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1790700"/>
            <a:ext cx="63817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560373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99332</TotalTime>
  <Words>428</Words>
  <Application>Microsoft Office PowerPoint</Application>
  <PresentationFormat>如螢幕大小 (4:3)</PresentationFormat>
  <Paragraphs>104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新細明體</vt:lpstr>
      <vt:lpstr>標楷體</vt:lpstr>
      <vt:lpstr>Arial</vt:lpstr>
      <vt:lpstr>Arial Black</vt:lpstr>
      <vt:lpstr>Times New Roman</vt:lpstr>
      <vt:lpstr>Wingdings</vt:lpstr>
      <vt:lpstr>Studio</vt:lpstr>
      <vt:lpstr>LOP_RE: Range Encoding for Low Power Packet Classification</vt:lpstr>
      <vt:lpstr>Outline</vt:lpstr>
      <vt:lpstr>Introduction </vt:lpstr>
      <vt:lpstr>Outline</vt:lpstr>
      <vt:lpstr>Proposed scheme (LOP)</vt:lpstr>
      <vt:lpstr>Proposed scheme (LOP)</vt:lpstr>
      <vt:lpstr>Proposed scheme (LOP)</vt:lpstr>
      <vt:lpstr>Proposed scheme (LOP)</vt:lpstr>
      <vt:lpstr>Proposed scheme (LOP)</vt:lpstr>
      <vt:lpstr>Proposed scheme (LOP)</vt:lpstr>
      <vt:lpstr>Proposed scheme (LOP_RE)</vt:lpstr>
      <vt:lpstr>Proposed scheme (LOP_RE)</vt:lpstr>
      <vt:lpstr>Proposed scheme (LOP_RE)</vt:lpstr>
      <vt:lpstr>Proposed scheme (LOP_RE)</vt:lpstr>
      <vt:lpstr>Proposed scheme (LOP_RE)</vt:lpstr>
      <vt:lpstr>Outline</vt:lpstr>
      <vt:lpstr>Performance Evaluation</vt:lpstr>
      <vt:lpstr>Performance Evaluation</vt:lpstr>
      <vt:lpstr>Performance Evaluation</vt:lpstr>
      <vt:lpstr>Performance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CIAL-YCTseng</cp:lastModifiedBy>
  <cp:revision>3689</cp:revision>
  <cp:lastPrinted>2014-07-30T02:52:42Z</cp:lastPrinted>
  <dcterms:created xsi:type="dcterms:W3CDTF">2004-07-16T19:12:18Z</dcterms:created>
  <dcterms:modified xsi:type="dcterms:W3CDTF">2015-06-24T01:27:54Z</dcterms:modified>
</cp:coreProperties>
</file>