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6F6F6"/>
    <a:srgbClr val="FF0066"/>
    <a:srgbClr val="6600FF"/>
    <a:srgbClr val="FFFFFF"/>
    <a:srgbClr val="FFCCFF"/>
    <a:srgbClr val="CCECFF"/>
    <a:srgbClr val="CCCCFF"/>
    <a:srgbClr val="A1D0D5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036" autoAdjust="0"/>
  </p:normalViewPr>
  <p:slideViewPr>
    <p:cSldViewPr>
      <p:cViewPr varScale="1">
        <p:scale>
          <a:sx n="93" d="100"/>
          <a:sy n="93" d="100"/>
        </p:scale>
        <p:origin x="216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44BCB-F0CA-47AE-936F-AE88C13111CD}" type="datetimeFigureOut">
              <a:rPr lang="zh-TW" altLang="en-US" smtClean="0"/>
              <a:t>2015/11/16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95DC4-031C-4142-8D28-FC98BD662E8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34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250825" y="3573463"/>
            <a:ext cx="8642350" cy="71437"/>
          </a:xfrm>
          <a:prstGeom prst="rect">
            <a:avLst/>
          </a:prstGeom>
          <a:solidFill>
            <a:srgbClr val="33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468313" y="3429000"/>
            <a:ext cx="1366837" cy="144463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6" name="Rectangle 4"/>
          <p:cNvSpPr>
            <a:spLocks noChangeArrowheads="1"/>
          </p:cNvSpPr>
          <p:nvPr userDrawn="1"/>
        </p:nvSpPr>
        <p:spPr bwMode="auto">
          <a:xfrm>
            <a:off x="8280400" y="6453188"/>
            <a:ext cx="863600" cy="71437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ja-JP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ja-JP" altLang="en-US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1F0483-C30B-4F4F-8CC5-47D61735C58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8893175" y="1158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83" name="Rectangle 11"/>
          <p:cNvSpPr>
            <a:spLocks noChangeArrowheads="1"/>
          </p:cNvSpPr>
          <p:nvPr userDrawn="1"/>
        </p:nvSpPr>
        <p:spPr bwMode="auto">
          <a:xfrm>
            <a:off x="8726488" y="1158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84" name="Rectangle 12"/>
          <p:cNvSpPr>
            <a:spLocks noChangeArrowheads="1"/>
          </p:cNvSpPr>
          <p:nvPr userDrawn="1"/>
        </p:nvSpPr>
        <p:spPr bwMode="auto">
          <a:xfrm>
            <a:off x="8893175" y="2809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085" name="Group 13"/>
          <p:cNvGrpSpPr>
            <a:grpSpLocks/>
          </p:cNvGrpSpPr>
          <p:nvPr userDrawn="1"/>
        </p:nvGrpSpPr>
        <p:grpSpPr bwMode="auto">
          <a:xfrm rot="-10800000">
            <a:off x="85725" y="6465888"/>
            <a:ext cx="309563" cy="309562"/>
            <a:chOff x="113" y="4020"/>
            <a:chExt cx="195" cy="195"/>
          </a:xfrm>
        </p:grpSpPr>
        <p:sp>
          <p:nvSpPr>
            <p:cNvPr id="3086" name="Rectangle 14"/>
            <p:cNvSpPr>
              <a:spLocks noChangeArrowheads="1"/>
            </p:cNvSpPr>
            <p:nvPr userDrawn="1"/>
          </p:nvSpPr>
          <p:spPr bwMode="auto">
            <a:xfrm>
              <a:off x="218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auto">
            <a:xfrm>
              <a:off x="113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auto">
            <a:xfrm>
              <a:off x="218" y="4124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F610B-E25F-402B-B94D-8985431EFB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616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A0D61-9EC6-48F8-8EDD-C4B5C8672B4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268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76D7D-F64A-4655-A61F-E8865B2E6B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3994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7B094-7AFF-499B-8E0D-ADC93BF2C9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366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43F27-B8B9-4DFB-B725-CB1D56D65B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9368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56768-6A51-46CA-A05D-722208C9237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4479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7F2D2-C8C3-4FEC-9C1D-1C11CD9FFE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081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A7805-0E11-447D-A2AB-3B88435E822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169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2E8E1-1CAA-4F8B-92F4-E191235BCA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489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0EC79-7CAF-46FB-A942-6EA3D452B4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588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250825" y="1341438"/>
            <a:ext cx="8642350" cy="71437"/>
          </a:xfrm>
          <a:prstGeom prst="rect">
            <a:avLst/>
          </a:prstGeom>
          <a:solidFill>
            <a:srgbClr val="33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468313" y="1196975"/>
            <a:ext cx="1366837" cy="144463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8280400" y="6453188"/>
            <a:ext cx="863600" cy="71437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5C1C78-8322-4B7A-A915-9820613DA78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8893175" y="1158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8726488" y="1158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8893175" y="280988"/>
            <a:ext cx="142875" cy="144462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1041" name="Group 17"/>
          <p:cNvGrpSpPr>
            <a:grpSpLocks/>
          </p:cNvGrpSpPr>
          <p:nvPr userDrawn="1"/>
        </p:nvGrpSpPr>
        <p:grpSpPr bwMode="auto">
          <a:xfrm rot="-10800000">
            <a:off x="85725" y="6465888"/>
            <a:ext cx="309563" cy="309562"/>
            <a:chOff x="113" y="4020"/>
            <a:chExt cx="195" cy="195"/>
          </a:xfrm>
        </p:grpSpPr>
        <p:sp>
          <p:nvSpPr>
            <p:cNvPr id="1038" name="Rectangle 14"/>
            <p:cNvSpPr>
              <a:spLocks noChangeArrowheads="1"/>
            </p:cNvSpPr>
            <p:nvPr userDrawn="1"/>
          </p:nvSpPr>
          <p:spPr bwMode="auto">
            <a:xfrm>
              <a:off x="218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39" name="Rectangle 15"/>
            <p:cNvSpPr>
              <a:spLocks noChangeArrowheads="1"/>
            </p:cNvSpPr>
            <p:nvPr userDrawn="1"/>
          </p:nvSpPr>
          <p:spPr bwMode="auto">
            <a:xfrm>
              <a:off x="113" y="4020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0" name="Rectangle 16"/>
            <p:cNvSpPr>
              <a:spLocks noChangeArrowheads="1"/>
            </p:cNvSpPr>
            <p:nvPr userDrawn="1"/>
          </p:nvSpPr>
          <p:spPr bwMode="auto">
            <a:xfrm>
              <a:off x="218" y="4124"/>
              <a:ext cx="90" cy="91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FF"/>
        </a:buClr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333CC"/>
        </a:buClr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33993"/>
        </a:buClr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99"/>
        </a:buClr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C </a:t>
            </a:r>
            <a:r>
              <a:rPr lang="en-US" altLang="zh-TW" dirty="0" err="1"/>
              <a:t>qsort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3513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7</a:t>
            </a:r>
            <a:r>
              <a:rPr lang="en-US" altLang="zh-TW" dirty="0" smtClean="0"/>
              <a:t>.</a:t>
            </a:r>
            <a:r>
              <a:rPr lang="zh-TW" altLang="en-US" dirty="0" smtClean="0"/>
              <a:t>對</a:t>
            </a:r>
            <a:r>
              <a:rPr lang="zh-TW" altLang="en-US" dirty="0"/>
              <a:t>字符串進行排序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呼叫</a:t>
            </a:r>
          </a:p>
          <a:p>
            <a:pPr marL="0" indent="0">
              <a:buNone/>
            </a:pPr>
            <a:r>
              <a:rPr lang="zh-TW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 (void*) array 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sizeof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 char* ) , 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compareString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zh-TW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定義</a:t>
            </a:r>
          </a:p>
          <a:p>
            <a:pPr marL="0" indent="0">
              <a:buNone/>
            </a:pPr>
            <a:r>
              <a:rPr lang="zh-TW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compareString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*a,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*b)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   {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return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strcmp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(*(char **)a, *(char **)b);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</p:txBody>
      </p:sp>
    </p:spTree>
    <p:extLst>
      <p:ext uri="{BB962C8B-B14F-4D97-AF65-F5344CB8AC3E}">
        <p14:creationId xmlns:p14="http://schemas.microsoft.com/office/powerpoint/2010/main" val="4027757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7</a:t>
            </a:r>
            <a:r>
              <a:rPr lang="en-US" altLang="zh-TW" dirty="0" smtClean="0"/>
              <a:t>.</a:t>
            </a:r>
            <a:r>
              <a:rPr lang="zh-TW" altLang="en-US" dirty="0" smtClean="0"/>
              <a:t>對</a:t>
            </a:r>
            <a:r>
              <a:rPr lang="zh-TW" altLang="en-US" dirty="0"/>
              <a:t>字符串進行排序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像</a:t>
            </a:r>
            <a:r>
              <a:rPr lang="zh-TW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以下這種就可以用上面的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compare</a:t>
            </a:r>
            <a:r>
              <a:rPr lang="zh-TW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函式來處理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array[0] = "12345678"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array[1] = "111111111" </a:t>
            </a:r>
          </a:p>
          <a:p>
            <a:pPr marL="0" indent="0">
              <a:buNone/>
            </a:pP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stdio.h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string.h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stdlib.h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cmpr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*a,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*b);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char s[1000];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char *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s_pointer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[1000];</a:t>
            </a: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=0,j=0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76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7</a:t>
            </a:r>
            <a:r>
              <a:rPr lang="en-US" altLang="zh-TW" dirty="0" smtClean="0"/>
              <a:t>.</a:t>
            </a:r>
            <a:r>
              <a:rPr lang="zh-TW" altLang="en-US" dirty="0" smtClean="0"/>
              <a:t>對</a:t>
            </a:r>
            <a:r>
              <a:rPr lang="zh-TW" altLang="en-US" dirty="0"/>
              <a:t>字符串進行排序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   while((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fgets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(s,1000,stdin))!=NULL)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if(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&lt;10)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s_pointer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++]=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strdup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(s);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else       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break</a:t>
            </a: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s_pointer,i,sizeof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(char *), 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cmpr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);   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   while(j&lt;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("%s\n",</a:t>
            </a:r>
            <a:r>
              <a:rPr lang="en-US" altLang="zh-TW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s_pointer</a:t>
            </a: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[j++]);     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   system("pause");</a:t>
            </a:r>
          </a:p>
          <a:p>
            <a:pPr marL="0" indent="0">
              <a:buNone/>
            </a:pPr>
            <a:r>
              <a:rPr lang="en-US" altLang="zh-TW" sz="1800" dirty="0">
                <a:latin typeface="Consolas" panose="020B0609020204030204" pitchFamily="49" charset="0"/>
                <a:cs typeface="Consolas" panose="020B06090202040302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zh-TW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23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7</a:t>
            </a:r>
            <a:r>
              <a:rPr lang="en-US" altLang="zh-TW" dirty="0" smtClean="0"/>
              <a:t>.</a:t>
            </a:r>
            <a:r>
              <a:rPr lang="zh-TW" altLang="en-US" dirty="0" smtClean="0"/>
              <a:t>對</a:t>
            </a:r>
            <a:r>
              <a:rPr lang="zh-TW" altLang="en-US" dirty="0"/>
              <a:t>字符串進行排序</a:t>
            </a: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altLang="zh-TW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cmpr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void *a,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void *b)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return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strcmp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(*(char**)a,*(char**)b);    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79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http://olia14.pixnet.net/blog/post/13236643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3369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 </a:t>
            </a:r>
            <a:r>
              <a:rPr lang="en-US" altLang="zh-TW" dirty="0" err="1"/>
              <a:t>qsort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原形</a:t>
            </a:r>
            <a:endParaRPr lang="en-US" altLang="zh-TW" dirty="0" smtClean="0"/>
          </a:p>
          <a:p>
            <a:pPr lvl="1"/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(void* base, 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size_t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 n, 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size_t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 size 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 (*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) (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 void*, </a:t>
            </a:r>
            <a:r>
              <a:rPr lang="en-US" altLang="zh-TW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dirty="0" smtClean="0">
                <a:latin typeface="Consolas" panose="020B0609020204030204" pitchFamily="49" charset="0"/>
                <a:cs typeface="Consolas" panose="020B0609020204030204" pitchFamily="49" charset="0"/>
              </a:rPr>
              <a:t> void*) )</a:t>
            </a:r>
          </a:p>
          <a:p>
            <a:r>
              <a:rPr lang="zh-TW" altLang="en-US" dirty="0" smtClean="0"/>
              <a:t>用法</a:t>
            </a:r>
            <a:endParaRPr lang="en-US" altLang="zh-TW" dirty="0" smtClean="0"/>
          </a:p>
          <a:p>
            <a:pPr lvl="1"/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#</a:t>
            </a:r>
            <a:r>
              <a:rPr lang="zh-TW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dirty="0">
                <a:latin typeface="Consolas" panose="020B0609020204030204" pitchFamily="49" charset="0"/>
                <a:cs typeface="Consolas" panose="020B0609020204030204" pitchFamily="49" charset="0"/>
              </a:rPr>
              <a:t>include </a:t>
            </a:r>
            <a:r>
              <a:rPr lang="en-US" altLang="zh-TW" dirty="0" err="1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string.h</a:t>
            </a:r>
            <a:endParaRPr lang="en-US" altLang="zh-TW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zh-TW" altLang="en-US" dirty="0" smtClean="0"/>
              <a:t>功能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快速</a:t>
            </a:r>
            <a:r>
              <a:rPr lang="zh-TW" altLang="en-US" dirty="0"/>
              <a:t>排序</a:t>
            </a:r>
          </a:p>
        </p:txBody>
      </p:sp>
    </p:spTree>
    <p:extLst>
      <p:ext uri="{BB962C8B-B14F-4D97-AF65-F5344CB8AC3E}">
        <p14:creationId xmlns:p14="http://schemas.microsoft.com/office/powerpoint/2010/main" val="2581474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 </a:t>
            </a:r>
            <a:r>
              <a:rPr lang="en-US" altLang="zh-TW" dirty="0" err="1"/>
              <a:t>qsort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說明</a:t>
            </a:r>
            <a:endParaRPr lang="en-US" altLang="zh-TW" dirty="0"/>
          </a:p>
          <a:p>
            <a:pPr lvl="1" algn="just"/>
            <a:r>
              <a:rPr lang="zh-TW" altLang="en-US" dirty="0" smtClean="0"/>
              <a:t>陣列</a:t>
            </a:r>
            <a:r>
              <a:rPr lang="zh-TW" altLang="en-US" dirty="0"/>
              <a:t>基礎的快速排序法函數，陣列是參數 </a:t>
            </a:r>
            <a:r>
              <a:rPr lang="en-US" altLang="zh-TW" dirty="0"/>
              <a:t>base</a:t>
            </a:r>
            <a:r>
              <a:rPr lang="zh-TW" altLang="en-US" dirty="0"/>
              <a:t>，</a:t>
            </a:r>
            <a:r>
              <a:rPr lang="en-US" altLang="zh-TW" dirty="0"/>
              <a:t>n </a:t>
            </a:r>
            <a:r>
              <a:rPr lang="zh-TW" altLang="en-US" dirty="0"/>
              <a:t>是陣列大小，</a:t>
            </a:r>
            <a:r>
              <a:rPr lang="en-US" altLang="zh-TW" dirty="0"/>
              <a:t>size </a:t>
            </a:r>
            <a:r>
              <a:rPr lang="zh-TW" altLang="en-US" dirty="0"/>
              <a:t>是每</a:t>
            </a:r>
            <a:r>
              <a:rPr lang="zh-TW" altLang="en-US" dirty="0" smtClean="0"/>
              <a:t>個元素</a:t>
            </a:r>
            <a:r>
              <a:rPr lang="zh-TW" altLang="en-US" dirty="0"/>
              <a:t>的大小，最後的參數是指向函數的指標，這是比較元素大小的</a:t>
            </a:r>
            <a:r>
              <a:rPr lang="zh-TW" altLang="en-US" dirty="0" smtClean="0"/>
              <a:t>函數。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2271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 對</a:t>
            </a:r>
            <a:r>
              <a:rPr lang="en-US" altLang="zh-TW" dirty="0" err="1"/>
              <a:t>int</a:t>
            </a:r>
            <a:r>
              <a:rPr lang="zh-TW" altLang="en-US" dirty="0"/>
              <a:t>類型數組排序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[100];</a:t>
            </a:r>
          </a:p>
          <a:p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Sample:</a:t>
            </a:r>
          </a:p>
          <a:p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(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*a ,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*b )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return *(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*)a - *(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*)b;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(num,100,sizeof(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[0]),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endParaRPr lang="zh-TW" alt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55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</a:t>
            </a:r>
            <a:r>
              <a:rPr lang="en-US" altLang="zh-TW" dirty="0" smtClean="0"/>
              <a:t>.</a:t>
            </a:r>
            <a:r>
              <a:rPr lang="zh-TW" altLang="en-US" dirty="0"/>
              <a:t>對</a:t>
            </a:r>
            <a:r>
              <a:rPr lang="en-US" altLang="zh-TW" dirty="0"/>
              <a:t>char</a:t>
            </a:r>
            <a:r>
              <a:rPr lang="zh-TW" altLang="en-US" dirty="0"/>
              <a:t>類型數組</a:t>
            </a:r>
            <a:r>
              <a:rPr lang="zh-TW" altLang="en-US" dirty="0" smtClean="0"/>
              <a:t>排序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char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word[100];</a:t>
            </a:r>
          </a:p>
          <a:p>
            <a:pPr marL="0" indent="0">
              <a:buNone/>
            </a:pP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Sample:</a:t>
            </a:r>
          </a:p>
          <a:p>
            <a:pPr marL="0" indent="0">
              <a:buNone/>
            </a:pP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*a ,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*b )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return *(char *)a - *(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*)b;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(word,100,sizeof(word[0]),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107802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</a:t>
            </a:r>
            <a:r>
              <a:rPr lang="zh-TW" altLang="en-US" dirty="0" smtClean="0"/>
              <a:t>對</a:t>
            </a:r>
            <a:r>
              <a:rPr lang="en-US" altLang="zh-TW" dirty="0"/>
              <a:t>double</a:t>
            </a:r>
            <a:r>
              <a:rPr lang="zh-TW" altLang="en-US" dirty="0"/>
              <a:t>類型數組排序</a:t>
            </a:r>
            <a:r>
              <a:rPr lang="zh-TW" altLang="en-US" sz="2800" dirty="0"/>
              <a:t>（</a:t>
            </a:r>
            <a:r>
              <a:rPr lang="zh-TW" altLang="en-US" sz="2800" dirty="0" smtClean="0"/>
              <a:t>特別注意</a:t>
            </a:r>
            <a:r>
              <a:rPr lang="zh-TW" altLang="en-US" sz="2800" dirty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double 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in[100];</a:t>
            </a:r>
          </a:p>
          <a:p>
            <a:pPr marL="0" indent="0">
              <a:buNone/>
            </a:pP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*a , 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 void *b )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return *(double *)a &amp;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gt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; *(double *)b ? 1 : -1;</a:t>
            </a:r>
          </a:p>
          <a:p>
            <a:pPr marL="0" indent="0">
              <a:buNone/>
            </a:pP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altLang="zh-TW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(in,100,sizeof(in[0]),</a:t>
            </a:r>
            <a:r>
              <a:rPr lang="en-US" altLang="zh-TW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4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zh-TW" alt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；</a:t>
            </a:r>
            <a:endParaRPr lang="zh-TW" alt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023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4.</a:t>
            </a:r>
            <a:r>
              <a:rPr lang="zh-TW" altLang="en-US" smtClean="0"/>
              <a:t>對</a:t>
            </a:r>
            <a:r>
              <a:rPr lang="zh-TW" altLang="en-US" dirty="0"/>
              <a:t>結構體一級排序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In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double data;</a:t>
            </a: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other;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}s[100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  <a:endParaRPr lang="en-US" altLang="zh-TW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i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</a:t>
            </a:r>
            <a:r>
              <a:rPr lang="zh-TW" altLang="en-US" sz="1800" i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按照</a:t>
            </a:r>
            <a:r>
              <a:rPr lang="en-US" altLang="zh-TW" sz="1800" i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  <a:r>
              <a:rPr lang="zh-TW" altLang="en-US" sz="1800" i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的值從小到大將結構體排序</a:t>
            </a:r>
            <a:r>
              <a:rPr lang="en-US" altLang="zh-TW" sz="1800" i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zh-TW" altLang="en-US" sz="1800" i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關於結構體內的排序關鍵數據</a:t>
            </a:r>
            <a:r>
              <a:rPr lang="en-US" altLang="zh-TW" sz="1800" i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  <a:r>
              <a:rPr lang="zh-TW" altLang="en-US" sz="1800" i="1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的類型可以很多種，參考上面的例子</a:t>
            </a:r>
            <a:r>
              <a:rPr lang="zh-TW" altLang="en-US" sz="1800" i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寫</a:t>
            </a:r>
            <a:endParaRPr lang="zh-TW" altLang="en-US" sz="2000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*a ,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*b)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return (*(In *)a)-&gt;data &amp;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gt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; (*(In *)b)-&gt;data ? 1 : -1;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(s,100,sizeof(s[0]),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8545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5</a:t>
            </a:r>
            <a:r>
              <a:rPr lang="en-US" altLang="zh-TW" dirty="0" smtClean="0"/>
              <a:t>.</a:t>
            </a:r>
            <a:r>
              <a:rPr lang="zh-TW" altLang="en-US" dirty="0"/>
              <a:t>對結構體二級排序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In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x;</a:t>
            </a: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y;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}s[100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</a:t>
            </a:r>
            <a:r>
              <a:rPr lang="zh-TW" alt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按照</a:t>
            </a:r>
            <a:r>
              <a:rPr lang="en-US" altLang="zh-TW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zh-TW" alt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從小到大排序，當</a:t>
            </a:r>
            <a:r>
              <a:rPr lang="en-US" altLang="zh-TW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zh-TW" alt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相等時按照</a:t>
            </a:r>
            <a:r>
              <a:rPr lang="en-US" altLang="zh-TW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zh-TW" alt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從大到小</a:t>
            </a:r>
            <a:r>
              <a:rPr lang="zh-TW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排序</a:t>
            </a:r>
            <a:endParaRPr lang="zh-TW" altLang="en-US" sz="1800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*a 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*b )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In *c = (In *)a;</a:t>
            </a: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In *d = (In *)b;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if(c-&gt;x != d-&gt;x) return c-&gt;x - d-&gt;x;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else return d-&gt;y - c-&gt;y;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(s,100,sizeof(s[0]),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073721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6.</a:t>
            </a:r>
            <a:r>
              <a:rPr lang="zh-TW" altLang="en-US" dirty="0" smtClean="0"/>
              <a:t>對</a:t>
            </a:r>
            <a:r>
              <a:rPr lang="zh-TW" altLang="en-US" dirty="0"/>
              <a:t>結構字符串進行排序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In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data;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char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[100];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}s[100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</a:t>
            </a:r>
            <a:r>
              <a:rPr lang="zh-TW" alt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按照結構體中字符串</a:t>
            </a:r>
            <a:r>
              <a:rPr lang="en-US" altLang="zh-TW" sz="1800" dirty="0" err="1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zh-TW" altLang="en-US" sz="1800" dirty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的字典順序</a:t>
            </a:r>
            <a:r>
              <a:rPr lang="zh-TW" altLang="en-US" sz="1800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排序</a:t>
            </a:r>
            <a:endParaRPr lang="zh-TW" altLang="en-US" sz="1800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(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*a ,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 void *b )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return 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strcmp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 (*(In *)a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)-&gt;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, (*(In *)b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)-&gt;</a:t>
            </a:r>
            <a:r>
              <a:rPr lang="en-US" altLang="zh-TW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zh-TW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altLang="zh-TW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qsort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(s,100,sizeof(s[0]),</a:t>
            </a:r>
            <a:r>
              <a:rPr lang="en-US" altLang="zh-TW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cmp</a:t>
            </a:r>
            <a:r>
              <a:rPr lang="en-US" altLang="zh-TW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endParaRPr lang="en-US" altLang="zh-TW" sz="2000" dirty="0" err="1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42046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1100105330</Template>
  <TotalTime>2140</TotalTime>
  <Words>678</Words>
  <Application>Microsoft Office PowerPoint</Application>
  <PresentationFormat>如螢幕大小 (4:3)</PresentationFormat>
  <Paragraphs>129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ＭＳ Ｐゴシック</vt:lpstr>
      <vt:lpstr>新細明體</vt:lpstr>
      <vt:lpstr>Arial</vt:lpstr>
      <vt:lpstr>Calibri</vt:lpstr>
      <vt:lpstr>Consolas</vt:lpstr>
      <vt:lpstr>標準デザイン</vt:lpstr>
      <vt:lpstr>C qsort</vt:lpstr>
      <vt:lpstr>C qsort</vt:lpstr>
      <vt:lpstr>C qsort</vt:lpstr>
      <vt:lpstr>1. 對int類型數組排序</vt:lpstr>
      <vt:lpstr>2.對char類型數組排序</vt:lpstr>
      <vt:lpstr>3.對double類型數組排序（特別注意）</vt:lpstr>
      <vt:lpstr>4.對結構體一級排序</vt:lpstr>
      <vt:lpstr>5.對結構體二級排序</vt:lpstr>
      <vt:lpstr>6.對結構字符串進行排序</vt:lpstr>
      <vt:lpstr>7.對字符串進行排序</vt:lpstr>
      <vt:lpstr>7.對字符串進行排序</vt:lpstr>
      <vt:lpstr>7.對字符串進行排序</vt:lpstr>
      <vt:lpstr>7.對字符串進行排序</vt:lpstr>
      <vt:lpstr>Reference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Blue</dc:title>
  <dc:creator>yuyu</dc:creator>
  <cp:lastModifiedBy>lf2net624</cp:lastModifiedBy>
  <cp:revision>65</cp:revision>
  <dcterms:created xsi:type="dcterms:W3CDTF">2015-05-30T07:46:53Z</dcterms:created>
  <dcterms:modified xsi:type="dcterms:W3CDTF">2015-11-16T14:52:00Z</dcterms:modified>
</cp:coreProperties>
</file>